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23" r:id="rId2"/>
    <p:sldId id="724" r:id="rId3"/>
    <p:sldId id="725" r:id="rId4"/>
    <p:sldId id="726" r:id="rId5"/>
    <p:sldId id="727" r:id="rId6"/>
    <p:sldId id="72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456" y="2537943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275. SINGLAMTEH DIAL PEINA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Banner of the Cross</a:t>
            </a:r>
          </a:p>
          <a:p>
            <a:r>
              <a:rPr lang="en-US" sz="1500" dirty="0"/>
              <a:t>Late 60:4</a:t>
            </a:r>
          </a:p>
          <a:p>
            <a:r>
              <a:rPr lang="en-US" sz="1500" dirty="0"/>
              <a:t>Daniel Webster Whittle, 1840-1901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21945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Dialpei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6211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un)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4947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tam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Dialpeina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1925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Dialpeina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3041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67380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195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275. SINGLAMTEH DIAL PEINA </vt:lpstr>
      <vt:lpstr>1 </vt:lpstr>
      <vt:lpstr>Sakkik </vt:lpstr>
      <vt:lpstr>2 </vt:lpstr>
      <vt:lpstr>3 </vt:lpstr>
      <vt:lpstr>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2018-12-14T14:51:40Z</dcterms:modified>
</cp:coreProperties>
</file>